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hmXQmqAKtHicm+QcXzLUNvY+Xb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etermax-technology/a-component-based-architecture-for-unity-ff211ca478fe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etermax-technology/a-component-based-architecture-for-unity-ff211ca478f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7193a00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 u="sng">
                <a:solidFill>
                  <a:schemeClr val="hlink"/>
                </a:solidFill>
                <a:hlinkClick r:id="rId2"/>
              </a:rPr>
              <a:t>https://medium.com/etermax-technology/a-component-based-architecture-for-unity-ff211ca478fe</a:t>
            </a:r>
            <a:br>
              <a:rPr lang="es-CL"/>
            </a:br>
            <a:r>
              <a:rPr lang="es-CL"/>
              <a:t>NICOLAS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Hacerlo en UML, Diagrama de Despliegue</a:t>
            </a:r>
            <a:br>
              <a:rPr lang="es-CL"/>
            </a:br>
            <a:endParaRPr/>
          </a:p>
        </p:txBody>
      </p:sp>
      <p:sp>
        <p:nvSpPr>
          <p:cNvPr id="181" name="Google Shape;181;g357193a001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El shared data es aquel que almacena todos los datos de los objetos del juego, estos objetos son creados a través de monobehaviour, es decir, scripts, estos scripts pueden ser reutilizables gracias a los componentes y herencia, como lo es singleton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c2a4678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ISAAC</a:t>
            </a:r>
            <a:endParaRPr/>
          </a:p>
        </p:txBody>
      </p:sp>
      <p:sp>
        <p:nvSpPr>
          <p:cNvPr id="128" name="Google Shape;128;g34c2a4678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ISAAC</a:t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ISAAC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 u="sng">
                <a:solidFill>
                  <a:schemeClr val="hlink"/>
                </a:solidFill>
                <a:hlinkClick r:id="rId2"/>
              </a:rPr>
              <a:t>https://medium.com/etermax-technology/a-component-based-architecture-for-unity-ff211ca478fe</a:t>
            </a:r>
            <a:br>
              <a:rPr lang="es-CL"/>
            </a:br>
            <a:r>
              <a:rPr lang="es-CL"/>
              <a:t>NICOLAS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Hacerlo en UML, Diagrama de Despliegue</a:t>
            </a:r>
            <a:br>
              <a:rPr lang="es-CL"/>
            </a:br>
            <a:endParaRPr/>
          </a:p>
        </p:txBody>
      </p:sp>
      <p:sp>
        <p:nvSpPr>
          <p:cNvPr id="171" name="Google Shape;17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8.jp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PRESENTACIÓN FASE </a:t>
            </a:r>
            <a:r>
              <a:rPr lang="es-CL" sz="2400">
                <a:solidFill>
                  <a:schemeClr val="dk1"/>
                </a:solidFill>
              </a:rPr>
              <a:t>2, PARTE 1</a:t>
            </a:r>
            <a:r>
              <a:rPr b="0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CAPSTONE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3" name="Google Shape;183;g357193a001a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57193a001a_0_1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	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g357193a001a_0_1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g357193a001a_0_1" title="U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49075" y="1043028"/>
            <a:ext cx="2021247" cy="5814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357193a001a_0_1" title="SCRIPT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826825" y="2081250"/>
            <a:ext cx="1777750" cy="5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57193a001a_0_1" title="ANIMATI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135675" y="6420427"/>
            <a:ext cx="161925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57193a001a_0_1" title="AUDI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830075" y="1261052"/>
            <a:ext cx="12573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57193a001a_0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8901" y="634176"/>
            <a:ext cx="5073250" cy="628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5" name="Google Shape;19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9" name="Google Shape;19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0825" y="2126511"/>
            <a:ext cx="9182706" cy="4474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04" name="Google Shape;20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8" name="Google Shape;20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2375" y="2429950"/>
            <a:ext cx="2732950" cy="10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200" y="2438486"/>
            <a:ext cx="3169650" cy="198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6175" y="4234250"/>
            <a:ext cx="4572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200" y="4949500"/>
            <a:ext cx="3453351" cy="172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91850" y="2429950"/>
            <a:ext cx="2762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41600" y="4949497"/>
            <a:ext cx="2512500" cy="13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1"/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L" sz="24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b="0" i="0" sz="24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4" name="Google Shape;2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2"/>
          <p:cNvSpPr txBox="1"/>
          <p:nvPr/>
        </p:nvSpPr>
        <p:spPr>
          <a:xfrm>
            <a:off x="1" y="1459095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30" name="Google Shape;2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3"/>
          <p:cNvSpPr txBox="1"/>
          <p:nvPr/>
        </p:nvSpPr>
        <p:spPr>
          <a:xfrm>
            <a:off x="1" y="1360773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498" y="2222050"/>
            <a:ext cx="5095675" cy="41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6500" y="3002388"/>
            <a:ext cx="1502600" cy="26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3947" y="2163516"/>
            <a:ext cx="3480201" cy="431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39" name="Google Shape;23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2"/>
          <p:cNvGrpSpPr/>
          <p:nvPr/>
        </p:nvGrpSpPr>
        <p:grpSpPr>
          <a:xfrm>
            <a:off x="4121026" y="1710819"/>
            <a:ext cx="7633553" cy="4350605"/>
            <a:chOff x="0" y="0"/>
            <a:chExt cx="7633553" cy="4350605"/>
          </a:xfrm>
        </p:grpSpPr>
        <p:sp>
          <p:nvSpPr>
            <p:cNvPr id="92" name="Google Shape;92;p2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1662653" y="0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CL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Isaac Galleguillos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b="0" i="0" lang="es-CL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b="0" i="0" lang="es-CL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5954" y="135954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1662653" y="1495502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CL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Nicolás Pulgar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35954" y="1631457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0" y="2991005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1662653" y="299100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CL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Carlos Soto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Scrum Master, desarrollador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35954" y="3126960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9250" y="4862375"/>
            <a:ext cx="805651" cy="107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5475" y="3407200"/>
            <a:ext cx="932645" cy="10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3"/>
          <p:cNvSpPr/>
          <p:nvPr/>
        </p:nvSpPr>
        <p:spPr>
          <a:xfrm>
            <a:off x="531750" y="1858250"/>
            <a:ext cx="4678500" cy="49431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b="0" i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un mundo donde el estrés y la ansiedad son cada vez más comunes, las personas buscan nuevas formas de lidiar con estos desafíos emocionales. Los videojuegos, al ser experiencias interactivas y accesibles, tienen el potencial de ofrecer un refugio donde los jugadores pueden desconectar de las presiones diarias. KualeLand busca aprovechar este potencial, proporcionando un entorno seguro y relajante para aquellos que se sienten abrumados, creando una experiencia emocionalmente reconfortante a través de un diseño accesible y contenido positivo.</a:t>
            </a:r>
            <a:endParaRPr b="0" i="0" sz="2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656375" y="1858250"/>
            <a:ext cx="4678500" cy="49431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objetivo de KualeLand es crear un videojuego que funcione como un refugio emocional, proporcionando un espacio seguro y tranquilo para jugadores que se sienten abrumados o atraviesan momentos difíciles. El juego presenta un mundo abierto 2D en Pixel Art, donde los jugadores asumirán el rol de un ninja perdido. A través de misiones simples y diálogos con NPCs, los jugadores recibirán mensajes motivacionales y reflexivos que fomentarán el bienestar emocional.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4"/>
          <p:cNvSpPr/>
          <p:nvPr/>
        </p:nvSpPr>
        <p:spPr>
          <a:xfrm>
            <a:off x="614525" y="1639400"/>
            <a:ext cx="10962900" cy="509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videojuego en 2D con estilo Pixel Art que funcione como un espacio de refugio emocional para jugadores, ofreciendo una experiencia reconfortante, accesible y libre de estrés. El proyecto busca brindar un entorno visualmente acogedor y emocionalmente positivo, mediante mecánicas simples, mensajes motivacionales e interacciones significativas, dirigido a personas que atraviesan momentos de sobrecarga emocional o buscan un lugar virtual para el bienestar personal.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0" y="99289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0" name="Google Shape;130;g34c2a46788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4c2a46788f_0_0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g34c2a46788f_0_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g34c2a46788f_0_0"/>
          <p:cNvSpPr txBox="1"/>
          <p:nvPr/>
        </p:nvSpPr>
        <p:spPr>
          <a:xfrm>
            <a:off x="1" y="9928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34c2a46788f_0_0"/>
          <p:cNvSpPr/>
          <p:nvPr/>
        </p:nvSpPr>
        <p:spPr>
          <a:xfrm>
            <a:off x="614550" y="1639374"/>
            <a:ext cx="10962900" cy="509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s-CL" sz="1800">
                <a:solidFill>
                  <a:schemeClr val="dk1"/>
                </a:solidFill>
              </a:rPr>
              <a:t>Estilo visual 2D en Pixel Art</a:t>
            </a:r>
            <a:endParaRPr sz="18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s-CL" sz="1800">
                <a:solidFill>
                  <a:schemeClr val="dk1"/>
                </a:solidFill>
              </a:rPr>
              <a:t>Jugabilidad accesible y fluida</a:t>
            </a:r>
            <a:endParaRPr sz="18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s-CL" sz="1800">
                <a:solidFill>
                  <a:schemeClr val="dk1"/>
                </a:solidFill>
              </a:rPr>
              <a:t>Diálogos reflexivos con personajes no jugables</a:t>
            </a:r>
            <a:endParaRPr sz="18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s-CL" sz="1800">
                <a:solidFill>
                  <a:schemeClr val="dk1"/>
                </a:solidFill>
              </a:rPr>
              <a:t>Exploración significativa</a:t>
            </a:r>
            <a:endParaRPr sz="18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s-CL" sz="1800">
                <a:solidFill>
                  <a:schemeClr val="dk1"/>
                </a:solidFill>
              </a:rPr>
              <a:t>Diseño, sonidos y </a:t>
            </a:r>
            <a:r>
              <a:rPr b="1" lang="es-CL" sz="1800">
                <a:solidFill>
                  <a:schemeClr val="dk1"/>
                </a:solidFill>
              </a:rPr>
              <a:t>atmósfera</a:t>
            </a:r>
            <a:r>
              <a:rPr b="1" lang="es-CL" sz="1800">
                <a:solidFill>
                  <a:schemeClr val="dk1"/>
                </a:solidFill>
              </a:rPr>
              <a:t> envolvente</a:t>
            </a:r>
            <a:endParaRPr sz="18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s-CL" sz="1800">
                <a:solidFill>
                  <a:schemeClr val="dk1"/>
                </a:solidFill>
              </a:rPr>
              <a:t>Interfaz de usuario intuitiva y serena</a:t>
            </a:r>
            <a:endParaRPr sz="18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1" lang="es-CL" sz="1800">
                <a:solidFill>
                  <a:schemeClr val="dk1"/>
                </a:solidFill>
              </a:rPr>
              <a:t>Pruebas centradas en la experiencia emociona</a:t>
            </a:r>
            <a:r>
              <a:rPr b="1" lang="es-CL" sz="1100">
                <a:solidFill>
                  <a:schemeClr val="dk1"/>
                </a:solidFill>
              </a:rPr>
              <a:t>l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34c2a46788f_0_0"/>
          <p:cNvSpPr/>
          <p:nvPr/>
        </p:nvSpPr>
        <p:spPr>
          <a:xfrm>
            <a:off x="-11442325" y="1508624"/>
            <a:ext cx="10962900" cy="509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un mundo abierto en 2D con Pixel Art que genere una atmósfera visual acogedora y relajante para los jugadores.</a:t>
            </a:r>
            <a:b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mecánicas de juego accesibles que permitan una experiencia fluida y sin estrés, adecuada para todo tipo de jugadores.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sistema de diálogos e interacciones con NPCs que transmitan mensajes motivacionales y reflexivos, reforzando el propósito emocional del juego.</a:t>
            </a:r>
            <a:b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misiones sencillas y significativas que incentiven la exploración y el autoconocimiento del jugador sin generar presión o frustración.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el rendimiento del juego en Unity con C#, garantizando compatibilidad y estabilidad en plataformas como PC, web y Android.</a:t>
            </a:r>
            <a:b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Integrar un diseño de sonido ambiental y musical relajante, complementando la atmósfera tranquila del juego.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Asegurar que la interfaz de usuario sea intuitiva y amigable, facilitando la navegación y la inmersión en el juego.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pruebas de experiencia de usuario para evaluar el impacto emocional del juego y realizar ajustes que maximicen su efectividad como refugio emocional.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5"/>
          <p:cNvSpPr txBox="1"/>
          <p:nvPr/>
        </p:nvSpPr>
        <p:spPr>
          <a:xfrm>
            <a:off x="343350" y="2022275"/>
            <a:ext cx="6058500" cy="3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</a:t>
            </a:r>
            <a:endParaRPr b="0" i="0" sz="2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s-C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 reducido para desarrollar un videojuego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s-C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disponibles para el desarrollo del videojuego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s-C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Compatibilidad IOS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pruebas de usuario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6723325" y="2022275"/>
            <a:ext cx="5096400" cy="4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b="0" i="0" sz="2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Mundo abierto 2D Pixel Art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Exploración libre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Interacciones con NPCs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de misiones simples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Personalización de personaje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1" y="9928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0" name="Google Shape;1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6"/>
          <p:cNvSpPr txBox="1"/>
          <p:nvPr/>
        </p:nvSpPr>
        <p:spPr>
          <a:xfrm>
            <a:off x="720200" y="1915400"/>
            <a:ext cx="6482100" cy="3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Design Document (GDD)</a:t>
            </a:r>
            <a:endParaRPr b="0" i="0" sz="2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 b="0" i="0" sz="2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5986825" y="2011375"/>
            <a:ext cx="1134600" cy="6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7303700" y="1773575"/>
            <a:ext cx="42546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Utilizado por grandes empresas de videojuegos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1651" y="3830700"/>
            <a:ext cx="2051875" cy="115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3625" y="3831125"/>
            <a:ext cx="2051875" cy="115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69225" y="3445400"/>
            <a:ext cx="1924775" cy="19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 txBox="1"/>
          <p:nvPr/>
        </p:nvSpPr>
        <p:spPr>
          <a:xfrm>
            <a:off x="1" y="9928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4" name="Google Shape;1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7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1" y="11556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" name="Google Shape;167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8" name="Google Shape;16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78220"/>
            <a:ext cx="12039598" cy="2388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3" name="Google Shape;1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	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73400" y="899492"/>
            <a:ext cx="12192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7" name="Google Shape;177;p8" title="KUALELAND_DIAGRAM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514950" y="1069099"/>
            <a:ext cx="4738974" cy="52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/>
          <p:nvPr/>
        </p:nvSpPr>
        <p:spPr>
          <a:xfrm>
            <a:off x="614550" y="1697500"/>
            <a:ext cx="10962900" cy="509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</a:rPr>
              <a:t>Unity principalmente utiliza la arquitectura de componentes para la creación de videojuegos, enfocando en bloques reutilizables e independientes, que nacen del GAMEOBJECT.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</a:rPr>
              <a:t>Entre los componentes que se destacan en nuestro juego se encuentran los siguientes: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Script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Animator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Game Manager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User Interface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Audio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